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7" r:id="rId4"/>
    <p:sldId id="264" r:id="rId5"/>
    <p:sldId id="268" r:id="rId6"/>
    <p:sldId id="26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1431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FCC68-5A70-4CD0-8B7F-2E3D8109603A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40A3-2CCC-49CA-A78C-36C7C5685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7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540A3-2CCC-49CA-A78C-36C7C56856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82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540A3-2CCC-49CA-A78C-36C7C56856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31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540A3-2CCC-49CA-A78C-36C7C568560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9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540A3-2CCC-49CA-A78C-36C7C56856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67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540A3-2CCC-49CA-A78C-36C7C56856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60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144-FC6B-4761-A1C7-3C5D468C0051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D50F-A9C0-4F09-B85A-E40790D8DE5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riangle isocèle 6"/>
          <p:cNvSpPr/>
          <p:nvPr userDrawn="1"/>
        </p:nvSpPr>
        <p:spPr>
          <a:xfrm>
            <a:off x="0" y="2924944"/>
            <a:ext cx="4211960" cy="3933056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1143000" y="-1143000"/>
            <a:ext cx="6858000" cy="9144000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42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144-FC6B-4761-A1C7-3C5D468C0051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D50F-A9C0-4F09-B85A-E40790D8D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4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144-FC6B-4761-A1C7-3C5D468C0051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D50F-A9C0-4F09-B85A-E40790D8D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62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144-FC6B-4761-A1C7-3C5D468C0051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D50F-A9C0-4F09-B85A-E40790D8D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93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144-FC6B-4761-A1C7-3C5D468C0051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D50F-A9C0-4F09-B85A-E40790D8D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23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144-FC6B-4761-A1C7-3C5D468C0051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D50F-A9C0-4F09-B85A-E40790D8D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92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144-FC6B-4761-A1C7-3C5D468C0051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D50F-A9C0-4F09-B85A-E40790D8D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4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144-FC6B-4761-A1C7-3C5D468C0051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D50F-A9C0-4F09-B85A-E40790D8D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144-FC6B-4761-A1C7-3C5D468C0051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D50F-A9C0-4F09-B85A-E40790D8D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63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144-FC6B-4761-A1C7-3C5D468C0051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D50F-A9C0-4F09-B85A-E40790D8D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65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144-FC6B-4761-A1C7-3C5D468C0051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D50F-A9C0-4F09-B85A-E40790D8D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08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3144-FC6B-4761-A1C7-3C5D468C0051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D50F-A9C0-4F09-B85A-E40790D8D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42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85868"/>
            <a:ext cx="857200" cy="52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" b="1583"/>
          <a:stretch/>
        </p:blipFill>
        <p:spPr bwMode="auto">
          <a:xfrm>
            <a:off x="2836912" y="6285868"/>
            <a:ext cx="864096" cy="52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76" y="6285868"/>
            <a:ext cx="527508" cy="52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9081">
            <a:off x="1812811" y="3504719"/>
            <a:ext cx="16192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100276" y="409117"/>
            <a:ext cx="6012160" cy="1204306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               </a:t>
            </a:r>
            <a:br>
              <a:rPr lang="fr-FR" b="1" i="1" dirty="0">
                <a:solidFill>
                  <a:srgbClr val="FF0000"/>
                </a:solidFill>
              </a:rPr>
            </a:br>
            <a:r>
              <a:rPr lang="fr-FR" b="1" i="1" dirty="0"/>
              <a:t/>
            </a:r>
            <a:br>
              <a:rPr lang="fr-FR" b="1" i="1" dirty="0"/>
            </a:br>
            <a:r>
              <a:rPr lang="fr-FR" sz="3100" b="1" dirty="0">
                <a:solidFill>
                  <a:srgbClr val="0070C0"/>
                </a:solidFill>
              </a:rPr>
              <a:t>SÉJOUR CYCLOTOURISME 2018: </a:t>
            </a:r>
            <a:br>
              <a:rPr lang="fr-FR" sz="3100" b="1" dirty="0">
                <a:solidFill>
                  <a:srgbClr val="0070C0"/>
                </a:solidFill>
              </a:rPr>
            </a:br>
            <a:r>
              <a:rPr lang="fr-FR" sz="3100" b="1" dirty="0">
                <a:solidFill>
                  <a:srgbClr val="FF0000"/>
                </a:solidFill>
              </a:rPr>
              <a:t>Autour d’ANNECY</a:t>
            </a:r>
            <a:r>
              <a:rPr lang="fr-FR" sz="1800" b="1" dirty="0">
                <a:solidFill>
                  <a:schemeClr val="tx1"/>
                </a:solidFill>
              </a:rPr>
              <a:t/>
            </a:r>
            <a:br>
              <a:rPr lang="fr-FR" sz="1800" b="1" dirty="0">
                <a:solidFill>
                  <a:schemeClr val="tx1"/>
                </a:solidFill>
              </a:rPr>
            </a:br>
            <a:r>
              <a:rPr lang="fr-FR" sz="1800" b="1" dirty="0" smtClean="0">
                <a:solidFill>
                  <a:schemeClr val="tx1"/>
                </a:solidFill>
              </a:rPr>
              <a:t/>
            </a:r>
            <a:br>
              <a:rPr lang="fr-FR" sz="1800" b="1" dirty="0" smtClean="0">
                <a:solidFill>
                  <a:schemeClr val="tx1"/>
                </a:solidFill>
              </a:rPr>
            </a:br>
            <a:r>
              <a:rPr lang="fr-FR" sz="1800" b="1" dirty="0" smtClean="0">
                <a:solidFill>
                  <a:schemeClr val="tx1"/>
                </a:solidFill>
              </a:rPr>
              <a:t>29-30 septembre et 1 octobre</a:t>
            </a:r>
            <a:r>
              <a:rPr lang="fr-FR" sz="1800" b="1" dirty="0">
                <a:solidFill>
                  <a:schemeClr val="tx1"/>
                </a:solidFill>
              </a:rPr>
              <a:t/>
            </a:r>
            <a:br>
              <a:rPr lang="fr-FR" sz="1800" b="1" dirty="0">
                <a:solidFill>
                  <a:schemeClr val="tx1"/>
                </a:solidFill>
              </a:rPr>
            </a:b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9081">
            <a:off x="2964939" y="2640623"/>
            <a:ext cx="16192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C7F32E5-A405-42CF-B20F-9EA2CF0D4D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5877"/>
            <a:ext cx="2391810" cy="12043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AFC7E89-F32E-4996-86C6-17CD8CBE7C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667" y="3789041"/>
            <a:ext cx="4960845" cy="31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5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-36512" y="0"/>
            <a:ext cx="1368152" cy="1412776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16200000">
            <a:off x="4531432" y="-3199792"/>
            <a:ext cx="1412776" cy="7812360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3568" y="4462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C’est ou ?</a:t>
            </a:r>
          </a:p>
        </p:txBody>
      </p:sp>
      <p:sp>
        <p:nvSpPr>
          <p:cNvPr id="2" name="Rectangle 1"/>
          <p:cNvSpPr/>
          <p:nvPr/>
        </p:nvSpPr>
        <p:spPr>
          <a:xfrm>
            <a:off x="88412" y="1484784"/>
            <a:ext cx="894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ANNECY , la perle des Alpes du Nord à 453 m d'altitude , 125000 habitants , est situé à 580 km de Villeparisis soit 5h30 de route.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428" y="6165304"/>
            <a:ext cx="4339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100 € pour le trajet soit 50 € / personne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AFEF595-ACBB-4DC4-B385-2B9F3B810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518756"/>
            <a:ext cx="3024336" cy="32133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D76355E-A956-42A5-B9E6-F5641ABBB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92" y="2223185"/>
            <a:ext cx="4657713" cy="38701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F7B36AB-1712-4E3B-9928-DE0CB2DF1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1578"/>
            <a:ext cx="1331640" cy="67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-36512" y="0"/>
            <a:ext cx="1368152" cy="1412776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16200000">
            <a:off x="4531432" y="-3199792"/>
            <a:ext cx="1412776" cy="7812360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3568" y="4462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Le logement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88412" y="1484784"/>
            <a:ext cx="894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Auberge de jeunesse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F7B36AB-1712-4E3B-9928-DE0CB2DF1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1578"/>
            <a:ext cx="1331640" cy="6704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F3C5DE1-DB8F-448E-8F31-41FF07E2F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" y="2738536"/>
            <a:ext cx="6276975" cy="29622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62267FF-010D-4682-90D3-0425829C9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572" y="2204864"/>
            <a:ext cx="5218800" cy="27525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E9E46F-9F57-479B-8964-E5D126FB6337}"/>
              </a:ext>
            </a:extLst>
          </p:cNvPr>
          <p:cNvSpPr/>
          <p:nvPr/>
        </p:nvSpPr>
        <p:spPr>
          <a:xfrm>
            <a:off x="6660232" y="5047292"/>
            <a:ext cx="21467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Distance de la station de train : 2km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0515266-94A4-4E0D-9CEB-665EF52AF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234" y="5373216"/>
            <a:ext cx="2644262" cy="14183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E4042A-8454-48A3-B280-A7761E03C327}"/>
              </a:ext>
            </a:extLst>
          </p:cNvPr>
          <p:cNvSpPr/>
          <p:nvPr/>
        </p:nvSpPr>
        <p:spPr>
          <a:xfrm>
            <a:off x="232428" y="6165304"/>
            <a:ext cx="5635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Soit 70 € / personne (avec petit déjeuner + Diner) </a:t>
            </a:r>
          </a:p>
        </p:txBody>
      </p:sp>
    </p:spTree>
    <p:extLst>
      <p:ext uri="{BB962C8B-B14F-4D97-AF65-F5344CB8AC3E}">
        <p14:creationId xmlns:p14="http://schemas.microsoft.com/office/powerpoint/2010/main" val="418299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-36512" y="0"/>
            <a:ext cx="1368152" cy="1412776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16200000">
            <a:off x="4531432" y="-3199792"/>
            <a:ext cx="1412776" cy="7812360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3568" y="4462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Au programme au choix</a:t>
            </a:r>
          </a:p>
        </p:txBody>
      </p:sp>
      <p:sp>
        <p:nvSpPr>
          <p:cNvPr id="2" name="Rectangle 1"/>
          <p:cNvSpPr/>
          <p:nvPr/>
        </p:nvSpPr>
        <p:spPr>
          <a:xfrm>
            <a:off x="88412" y="1484784"/>
            <a:ext cx="894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Au choix, pas de programme défini si ce n’est que l’on dine ensemble le soir </a:t>
            </a:r>
            <a:r>
              <a:rPr lang="fr-FR" dirty="0">
                <a:sym typeface="Wingdings" panose="05000000000000000000" pitchFamily="2" charset="2"/>
              </a:rPr>
              <a:t>, que l’on roule en groupe la journée, et que la nuit … chut … 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F7B36AB-1712-4E3B-9928-DE0CB2DF1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1578"/>
            <a:ext cx="1331640" cy="6704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4821C6B-46F1-48DD-A6EA-05FE16208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3285"/>
            <a:ext cx="4494931" cy="152977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B2DD82D-C070-49B4-A929-F4F31B36A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03285"/>
            <a:ext cx="4573295" cy="15297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88E08B2-AFE3-43DF-BC43-955CD0BE9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02" y="5036654"/>
            <a:ext cx="4494931" cy="15929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9A58F41C-7C60-40B6-B33E-1F8F7BD0DB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6148" y="5019936"/>
            <a:ext cx="4614364" cy="164942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9553792-ABE6-428F-9385-666C1ADD2210}"/>
              </a:ext>
            </a:extLst>
          </p:cNvPr>
          <p:cNvSpPr txBox="1"/>
          <p:nvPr/>
        </p:nvSpPr>
        <p:spPr>
          <a:xfrm>
            <a:off x="1511660" y="397843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Il y a aussi du VTT !!!</a:t>
            </a:r>
          </a:p>
        </p:txBody>
      </p:sp>
    </p:spTree>
    <p:extLst>
      <p:ext uri="{BB962C8B-B14F-4D97-AF65-F5344CB8AC3E}">
        <p14:creationId xmlns:p14="http://schemas.microsoft.com/office/powerpoint/2010/main" val="101419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-36512" y="0"/>
            <a:ext cx="1368152" cy="1412776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16200000">
            <a:off x="4531432" y="-3199792"/>
            <a:ext cx="1412776" cy="7812360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3568" y="4462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Le planning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F7B36AB-1712-4E3B-9928-DE0CB2DF1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1578"/>
            <a:ext cx="1331640" cy="670498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A1BEC7AC-6A02-444D-AC7F-C98402F37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51610"/>
              </p:ext>
            </p:extLst>
          </p:nvPr>
        </p:nvGraphicFramePr>
        <p:xfrm>
          <a:off x="467544" y="1556792"/>
          <a:ext cx="82089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48827647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124130006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693300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Vendredi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Samedi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Dimanche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075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Route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L’étape du tour !</a:t>
                      </a:r>
                    </a:p>
                    <a:p>
                      <a:pPr algn="ctr"/>
                      <a:r>
                        <a:rPr lang="fr-FR" sz="1800" b="0" dirty="0"/>
                        <a:t>Variantes possibles </a:t>
                      </a:r>
                      <a:r>
                        <a:rPr lang="fr-FR" sz="1800" b="0" dirty="0">
                          <a:sym typeface="Wingdings" panose="05000000000000000000" pitchFamily="2" charset="2"/>
                        </a:rPr>
                        <a:t>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 – 100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073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 – 100 km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8412417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93112519-8044-4A02-A29E-64A87851BE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23212"/>
          <a:stretch/>
        </p:blipFill>
        <p:spPr>
          <a:xfrm>
            <a:off x="1981919" y="5488624"/>
            <a:ext cx="5180161" cy="13247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5F09468-10D9-4F54-B86A-31FB5D5611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05"/>
          <a:stretch/>
        </p:blipFill>
        <p:spPr>
          <a:xfrm>
            <a:off x="467545" y="2836074"/>
            <a:ext cx="8208912" cy="24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-36512" y="0"/>
            <a:ext cx="1368152" cy="1412776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16200000">
            <a:off x="4531432" y="-3199792"/>
            <a:ext cx="1412776" cy="7812360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08160" y="-61363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Récapitulatif financier</a:t>
            </a:r>
          </a:p>
          <a:p>
            <a:r>
              <a:rPr lang="fr-FR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Estimation</a:t>
            </a:r>
            <a:r>
              <a:rPr lang="fr-FR" sz="40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F7B36AB-1712-4E3B-9928-DE0CB2DF1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1578"/>
            <a:ext cx="1331640" cy="6704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B97D45-F8AC-46D1-AACE-9A452093A385}"/>
              </a:ext>
            </a:extLst>
          </p:cNvPr>
          <p:cNvSpPr/>
          <p:nvPr/>
        </p:nvSpPr>
        <p:spPr>
          <a:xfrm>
            <a:off x="229020" y="1772816"/>
            <a:ext cx="88074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u="sng" dirty="0"/>
              <a:t>Par personne: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Trajet: 50 €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Hébergement (avec Petit-déjeuner + diner): 70 €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Ce qui donne 130 € 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u="sng" dirty="0"/>
              <a:t>Modalités: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Réservation de l’auberge début Mars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Chaque participants avancera 30 €, </a:t>
            </a:r>
            <a:r>
              <a:rPr lang="fr-FR" dirty="0"/>
              <a:t>non remboursable en cas d’annulation si les comptes ne le permettent pas.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134034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183</Words>
  <Application>Microsoft Office PowerPoint</Application>
  <PresentationFormat>Affichage à l'écran (4:3)</PresentationFormat>
  <Paragraphs>37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                 SÉJOUR CYCLOTOURISME 2018:  Autour d’ANNECY  29-30 septembre et 1 octobre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Weldom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CYCLOTOURISME   SÉJOUR CYCLOTOURISME 2017:  AU PIED DU MONT VENTOUX</dc:title>
  <dc:creator>Luis PINTO</dc:creator>
  <cp:lastModifiedBy>Jerome Velleine</cp:lastModifiedBy>
  <cp:revision>32</cp:revision>
  <dcterms:created xsi:type="dcterms:W3CDTF">2017-03-30T11:01:16Z</dcterms:created>
  <dcterms:modified xsi:type="dcterms:W3CDTF">2018-02-02T15:10:47Z</dcterms:modified>
</cp:coreProperties>
</file>